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4" r:id="rId4"/>
  </p:sldMasterIdLst>
  <p:notesMasterIdLst>
    <p:notesMasterId r:id="rId13"/>
  </p:notesMasterIdLst>
  <p:handoutMasterIdLst>
    <p:handoutMasterId r:id="rId14"/>
  </p:handoutMasterIdLst>
  <p:sldIdLst>
    <p:sldId id="263" r:id="rId5"/>
    <p:sldId id="265" r:id="rId6"/>
    <p:sldId id="269" r:id="rId7"/>
    <p:sldId id="271" r:id="rId8"/>
    <p:sldId id="272" r:id="rId9"/>
    <p:sldId id="273" r:id="rId10"/>
    <p:sldId id="274" r:id="rId11"/>
    <p:sldId id="27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A8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3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da-DK" noProof="0" dirty="0"/>
            <a:t>Præsentation af web-appen	</a:t>
          </a:r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da-DK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da-DK" noProof="0" dirty="0"/>
        </a:p>
      </dgm:t>
    </dgm:pt>
    <dgm:pt modelId="{0BEF68B8-1228-47BB-83B5-7B9CD1E3F84E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da-DK" noProof="0" dirty="0"/>
            <a:t>Ændringer af designet</a:t>
          </a:r>
        </a:p>
      </dgm:t>
    </dgm:pt>
    <dgm:pt modelId="{ED3A4BC2-B75A-4952-A38B-A42B5995DF05}" type="parTrans" cxnId="{EDEF4F82-1237-4639-A0F7-385C1897CE66}">
      <dgm:prSet/>
      <dgm:spPr/>
      <dgm:t>
        <a:bodyPr rtlCol="0"/>
        <a:lstStyle/>
        <a:p>
          <a:pPr rtl="0"/>
          <a:endParaRPr lang="da-DK" noProof="0" dirty="0"/>
        </a:p>
      </dgm:t>
    </dgm:pt>
    <dgm:pt modelId="{FD949706-EDCC-4ADC-8EDF-8EDA49C92325}" type="sibTrans" cxnId="{EDEF4F82-1237-4639-A0F7-385C1897CE66}">
      <dgm:prSet/>
      <dgm:spPr/>
      <dgm:t>
        <a:bodyPr rtlCol="0"/>
        <a:lstStyle/>
        <a:p>
          <a:pPr rtl="0"/>
          <a:endParaRPr lang="da-DK" noProof="0" dirty="0"/>
        </a:p>
      </dgm:t>
    </dgm:pt>
    <dgm:pt modelId="{5605D28D-2CE6-4513-8566-952984E21E14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da-DK" noProof="0" dirty="0"/>
            <a:t>Workflow</a:t>
          </a:r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da-DK" noProof="0" dirty="0"/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da-DK" noProof="0" dirty="0"/>
        </a:p>
      </dgm:t>
    </dgm:pt>
    <dgm:pt modelId="{E629DC1F-4E54-4D97-9867-FDB714EA64F4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da-DK" noProof="0" dirty="0"/>
            <a:t>Kode Struktur</a:t>
          </a:r>
        </a:p>
      </dgm:t>
    </dgm:pt>
    <dgm:pt modelId="{EE07A271-D5D6-4EA9-8E7B-5448A8E40735}" type="parTrans" cxnId="{71F21609-4BEF-412E-8437-B36CF04C21F4}">
      <dgm:prSet/>
      <dgm:spPr/>
      <dgm:t>
        <a:bodyPr/>
        <a:lstStyle/>
        <a:p>
          <a:endParaRPr lang="da-DK"/>
        </a:p>
      </dgm:t>
    </dgm:pt>
    <dgm:pt modelId="{34401ACE-1E7F-407D-8885-1F5E42412BDC}" type="sibTrans" cxnId="{71F21609-4BEF-412E-8437-B36CF04C21F4}">
      <dgm:prSet/>
      <dgm:spPr/>
      <dgm:t>
        <a:bodyPr/>
        <a:lstStyle/>
        <a:p>
          <a:endParaRPr lang="da-DK"/>
        </a:p>
      </dgm:t>
    </dgm:pt>
    <dgm:pt modelId="{46522F65-F93C-46A5-B0EC-08810E6BAFD0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da-DK" noProof="0" dirty="0"/>
            <a:t>Kode Eksempel</a:t>
          </a:r>
        </a:p>
      </dgm:t>
    </dgm:pt>
    <dgm:pt modelId="{B4C5D4A2-31B1-4033-AF14-92F3F8745F7E}" type="parTrans" cxnId="{9E1519B7-1D8F-4983-873E-2DFD991D55F9}">
      <dgm:prSet/>
      <dgm:spPr/>
      <dgm:t>
        <a:bodyPr/>
        <a:lstStyle/>
        <a:p>
          <a:endParaRPr lang="da-DK"/>
        </a:p>
      </dgm:t>
    </dgm:pt>
    <dgm:pt modelId="{023A1AA2-62A8-48DC-A6D1-65949ACFB7ED}" type="sibTrans" cxnId="{9E1519B7-1D8F-4983-873E-2DFD991D55F9}">
      <dgm:prSet/>
      <dgm:spPr/>
      <dgm:t>
        <a:bodyPr/>
        <a:lstStyle/>
        <a:p>
          <a:endParaRPr lang="da-DK"/>
        </a:p>
      </dgm:t>
    </dgm:pt>
    <dgm:pt modelId="{55282C84-DDFE-4040-AF76-555A88293226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da-DK" noProof="0" dirty="0"/>
            <a:t>Perspektivering</a:t>
          </a:r>
        </a:p>
      </dgm:t>
    </dgm:pt>
    <dgm:pt modelId="{63C0D40A-85E9-433B-9FAF-1DDA504A3EBF}" type="parTrans" cxnId="{7C9F5465-9A94-4A1E-904C-8D38BF322FD3}">
      <dgm:prSet/>
      <dgm:spPr/>
      <dgm:t>
        <a:bodyPr/>
        <a:lstStyle/>
        <a:p>
          <a:endParaRPr lang="da-DK"/>
        </a:p>
      </dgm:t>
    </dgm:pt>
    <dgm:pt modelId="{B211652D-8C43-400D-9721-BC7167BCC368}" type="sibTrans" cxnId="{7C9F5465-9A94-4A1E-904C-8D38BF322FD3}">
      <dgm:prSet/>
      <dgm:spPr/>
      <dgm:t>
        <a:bodyPr/>
        <a:lstStyle/>
        <a:p>
          <a:endParaRPr lang="da-DK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6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6"/>
      <dgm:spPr/>
    </dgm:pt>
    <dgm:pt modelId="{429CABD1-4116-474B-81BF-735E2CA9DD00}" type="pres">
      <dgm:prSet presAssocID="{7E5AA53B-3EEE-4DE4-BB81-9044890C2946}" presName="dstNode" presStyleLbl="node1" presStyleIdx="0" presStyleCnt="6"/>
      <dgm:spPr/>
    </dgm:pt>
    <dgm:pt modelId="{58319267-C71E-43C9-94E1-827D0616C7A7}" type="pres">
      <dgm:prSet presAssocID="{6750AC01-D39D-4F3A-9DC8-2A211EE986A2}" presName="text_1" presStyleLbl="node1" presStyleIdx="0" presStyleCnt="6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6"/>
      <dgm:spPr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</a:gradFill>
      </dgm:spPr>
    </dgm:pt>
    <dgm:pt modelId="{95DE6538-27BD-44AF-A1A8-CA8F6B10FDD2}" type="pres">
      <dgm:prSet presAssocID="{0BEF68B8-1228-47BB-83B5-7B9CD1E3F84E}" presName="text_2" presStyleLbl="node1" presStyleIdx="1" presStyleCnt="6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6"/>
      <dgm:spPr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</a:gradFill>
      </dgm:spPr>
    </dgm:pt>
    <dgm:pt modelId="{E131CE4A-9776-44F4-BC03-867682E21374}" type="pres">
      <dgm:prSet presAssocID="{5605D28D-2CE6-4513-8566-952984E21E14}" presName="text_3" presStyleLbl="node1" presStyleIdx="2" presStyleCnt="6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6"/>
      <dgm:spPr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</a:gradFill>
      </dgm:spPr>
    </dgm:pt>
    <dgm:pt modelId="{B1A5C9CE-A097-44F0-ACA0-A3C6AD8C729F}" type="pres">
      <dgm:prSet presAssocID="{E629DC1F-4E54-4D97-9867-FDB714EA64F4}" presName="text_4" presStyleLbl="node1" presStyleIdx="3" presStyleCnt="6">
        <dgm:presLayoutVars>
          <dgm:bulletEnabled val="1"/>
        </dgm:presLayoutVars>
      </dgm:prSet>
      <dgm:spPr/>
    </dgm:pt>
    <dgm:pt modelId="{E17F4923-712E-48F3-AB6E-20A8E68D9279}" type="pres">
      <dgm:prSet presAssocID="{E629DC1F-4E54-4D97-9867-FDB714EA64F4}" presName="accent_4" presStyleCnt="0"/>
      <dgm:spPr/>
    </dgm:pt>
    <dgm:pt modelId="{38EB09DD-3EB9-4C73-A675-BC5742271317}" type="pres">
      <dgm:prSet presAssocID="{E629DC1F-4E54-4D97-9867-FDB714EA64F4}" presName="accentRepeatNode" presStyleLbl="solidFgAcc1" presStyleIdx="3" presStyleCnt="6"/>
      <dgm:spPr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</a:gradFill>
      </dgm:spPr>
    </dgm:pt>
    <dgm:pt modelId="{CB47301F-5744-476B-94C0-BA0E993E6420}" type="pres">
      <dgm:prSet presAssocID="{46522F65-F93C-46A5-B0EC-08810E6BAFD0}" presName="text_5" presStyleLbl="node1" presStyleIdx="4" presStyleCnt="6">
        <dgm:presLayoutVars>
          <dgm:bulletEnabled val="1"/>
        </dgm:presLayoutVars>
      </dgm:prSet>
      <dgm:spPr/>
    </dgm:pt>
    <dgm:pt modelId="{D631E0A6-766A-41D1-988A-AF48BE4E6F78}" type="pres">
      <dgm:prSet presAssocID="{46522F65-F93C-46A5-B0EC-08810E6BAFD0}" presName="accent_5" presStyleCnt="0"/>
      <dgm:spPr/>
    </dgm:pt>
    <dgm:pt modelId="{FDC57369-CD17-4D72-B280-67045FD86B58}" type="pres">
      <dgm:prSet presAssocID="{46522F65-F93C-46A5-B0EC-08810E6BAFD0}" presName="accentRepeatNode" presStyleLbl="solidFgAcc1" presStyleIdx="4" presStyleCnt="6"/>
      <dgm:spPr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</a:gradFill>
      </dgm:spPr>
    </dgm:pt>
    <dgm:pt modelId="{5E361774-C087-4E3B-AEAE-E02286FC449D}" type="pres">
      <dgm:prSet presAssocID="{55282C84-DDFE-4040-AF76-555A88293226}" presName="text_6" presStyleLbl="node1" presStyleIdx="5" presStyleCnt="6">
        <dgm:presLayoutVars>
          <dgm:bulletEnabled val="1"/>
        </dgm:presLayoutVars>
      </dgm:prSet>
      <dgm:spPr/>
    </dgm:pt>
    <dgm:pt modelId="{E5F59F6B-E4D2-475B-969F-19F4AFB3DADA}" type="pres">
      <dgm:prSet presAssocID="{55282C84-DDFE-4040-AF76-555A88293226}" presName="accent_6" presStyleCnt="0"/>
      <dgm:spPr/>
    </dgm:pt>
    <dgm:pt modelId="{4459EFC1-814F-4907-AE40-8783DB76DAB2}" type="pres">
      <dgm:prSet presAssocID="{55282C84-DDFE-4040-AF76-555A88293226}" presName="accentRepeatNode" presStyleLbl="solidFgAcc1" presStyleIdx="5" presStyleCnt="6"/>
      <dgm:spPr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</a:gradFill>
      </dgm:spPr>
    </dgm:pt>
  </dgm:ptLst>
  <dgm:cxnLst>
    <dgm:cxn modelId="{71F21609-4BEF-412E-8437-B36CF04C21F4}" srcId="{7E5AA53B-3EEE-4DE4-BB81-9044890C2946}" destId="{E629DC1F-4E54-4D97-9867-FDB714EA64F4}" srcOrd="3" destOrd="0" parTransId="{EE07A271-D5D6-4EA9-8E7B-5448A8E40735}" sibTransId="{34401ACE-1E7F-407D-8885-1F5E42412BDC}"/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A233F65F-E340-4568-8570-3768EA6AFA18}" type="presOf" srcId="{46522F65-F93C-46A5-B0EC-08810E6BAFD0}" destId="{CB47301F-5744-476B-94C0-BA0E993E6420}" srcOrd="0" destOrd="0" presId="urn:microsoft.com/office/officeart/2008/layout/VerticalCurvedList"/>
    <dgm:cxn modelId="{7C9F5465-9A94-4A1E-904C-8D38BF322FD3}" srcId="{7E5AA53B-3EEE-4DE4-BB81-9044890C2946}" destId="{55282C84-DDFE-4040-AF76-555A88293226}" srcOrd="5" destOrd="0" parTransId="{63C0D40A-85E9-433B-9FAF-1DDA504A3EBF}" sibTransId="{B211652D-8C43-400D-9721-BC7167BCC368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9E1519B7-1D8F-4983-873E-2DFD991D55F9}" srcId="{7E5AA53B-3EEE-4DE4-BB81-9044890C2946}" destId="{46522F65-F93C-46A5-B0EC-08810E6BAFD0}" srcOrd="4" destOrd="0" parTransId="{B4C5D4A2-31B1-4033-AF14-92F3F8745F7E}" sibTransId="{023A1AA2-62A8-48DC-A6D1-65949ACFB7ED}"/>
    <dgm:cxn modelId="{ADEC60CF-976C-4EE6-BB68-A935BA066B12}" type="presOf" srcId="{55282C84-DDFE-4040-AF76-555A88293226}" destId="{5E361774-C087-4E3B-AEAE-E02286FC449D}" srcOrd="0" destOrd="0" presId="urn:microsoft.com/office/officeart/2008/layout/VerticalCurvedList"/>
    <dgm:cxn modelId="{4740D4EE-0E3D-43E1-B38C-901A572F9BE7}" type="presOf" srcId="{E629DC1F-4E54-4D97-9867-FDB714EA64F4}" destId="{B1A5C9CE-A097-44F0-ACA0-A3C6AD8C729F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42DD0B03-915F-4CED-BCA9-EE2DA7DBE61B}" type="presParOf" srcId="{90561C55-3C6E-4D53-85E1-2C50BCDDA392}" destId="{B1A5C9CE-A097-44F0-ACA0-A3C6AD8C729F}" srcOrd="7" destOrd="0" presId="urn:microsoft.com/office/officeart/2008/layout/VerticalCurvedList"/>
    <dgm:cxn modelId="{D3E7F2C7-3024-453A-8F3D-40A65CF475F1}" type="presParOf" srcId="{90561C55-3C6E-4D53-85E1-2C50BCDDA392}" destId="{E17F4923-712E-48F3-AB6E-20A8E68D9279}" srcOrd="8" destOrd="0" presId="urn:microsoft.com/office/officeart/2008/layout/VerticalCurvedList"/>
    <dgm:cxn modelId="{9029F7B1-FA36-432D-B5B9-7F182FF76C20}" type="presParOf" srcId="{E17F4923-712E-48F3-AB6E-20A8E68D9279}" destId="{38EB09DD-3EB9-4C73-A675-BC5742271317}" srcOrd="0" destOrd="0" presId="urn:microsoft.com/office/officeart/2008/layout/VerticalCurvedList"/>
    <dgm:cxn modelId="{7E5EFCA3-98E9-4E67-9B65-4DA4764D87CE}" type="presParOf" srcId="{90561C55-3C6E-4D53-85E1-2C50BCDDA392}" destId="{CB47301F-5744-476B-94C0-BA0E993E6420}" srcOrd="9" destOrd="0" presId="urn:microsoft.com/office/officeart/2008/layout/VerticalCurvedList"/>
    <dgm:cxn modelId="{DB4A2E6A-85F5-4A60-82D7-3E7C6868B153}" type="presParOf" srcId="{90561C55-3C6E-4D53-85E1-2C50BCDDA392}" destId="{D631E0A6-766A-41D1-988A-AF48BE4E6F78}" srcOrd="10" destOrd="0" presId="urn:microsoft.com/office/officeart/2008/layout/VerticalCurvedList"/>
    <dgm:cxn modelId="{E03D11CF-3DCD-4734-B94C-06EEA6CB94CD}" type="presParOf" srcId="{D631E0A6-766A-41D1-988A-AF48BE4E6F78}" destId="{FDC57369-CD17-4D72-B280-67045FD86B58}" srcOrd="0" destOrd="0" presId="urn:microsoft.com/office/officeart/2008/layout/VerticalCurvedList"/>
    <dgm:cxn modelId="{743BF8CB-C6D9-429E-9DCD-25494DFA7175}" type="presParOf" srcId="{90561C55-3C6E-4D53-85E1-2C50BCDDA392}" destId="{5E361774-C087-4E3B-AEAE-E02286FC449D}" srcOrd="11" destOrd="0" presId="urn:microsoft.com/office/officeart/2008/layout/VerticalCurvedList"/>
    <dgm:cxn modelId="{9FCD4632-A98A-419E-A528-F50F4B303B6D}" type="presParOf" srcId="{90561C55-3C6E-4D53-85E1-2C50BCDDA392}" destId="{E5F59F6B-E4D2-475B-969F-19F4AFB3DADA}" srcOrd="12" destOrd="0" presId="urn:microsoft.com/office/officeart/2008/layout/VerticalCurvedList"/>
    <dgm:cxn modelId="{C86A62F2-FD00-493F-A75B-2FF911E7D24C}" type="presParOf" srcId="{E5F59F6B-E4D2-475B-969F-19F4AFB3DADA}" destId="{4459EFC1-814F-4907-AE40-8783DB76DAB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5248639" y="-803879"/>
          <a:ext cx="6250082" cy="6250082"/>
        </a:xfrm>
        <a:prstGeom prst="blockArc">
          <a:avLst>
            <a:gd name="adj1" fmla="val 18900000"/>
            <a:gd name="adj2" fmla="val 2700000"/>
            <a:gd name="adj3" fmla="val 346"/>
          </a:avLst>
        </a:prstGeom>
        <a:noFill/>
        <a:ln w="22225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373450" y="244464"/>
          <a:ext cx="7704049" cy="4887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7940" tIns="60960" rIns="60960" bIns="6096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400" kern="1200" noProof="0" dirty="0"/>
            <a:t>Præsentation af web-appen	</a:t>
          </a:r>
        </a:p>
      </dsp:txBody>
      <dsp:txXfrm>
        <a:off x="373450" y="244464"/>
        <a:ext cx="7704049" cy="488743"/>
      </dsp:txXfrm>
    </dsp:sp>
    <dsp:sp modelId="{07CB3071-D555-47DA-A36A-69EB91531FD8}">
      <dsp:nvSpPr>
        <dsp:cNvPr id="0" name=""/>
        <dsp:cNvSpPr/>
      </dsp:nvSpPr>
      <dsp:spPr>
        <a:xfrm>
          <a:off x="67985" y="183371"/>
          <a:ext cx="610929" cy="61092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75475" y="977487"/>
          <a:ext cx="7302024" cy="4887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7940" tIns="60960" rIns="60960" bIns="6096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400" kern="1200" noProof="0" dirty="0"/>
            <a:t>Ændringer af designet</a:t>
          </a:r>
        </a:p>
      </dsp:txBody>
      <dsp:txXfrm>
        <a:off x="775475" y="977487"/>
        <a:ext cx="7302024" cy="488743"/>
      </dsp:txXfrm>
    </dsp:sp>
    <dsp:sp modelId="{3F8116AC-FAC3-4E95-9865-93CCFEB191B9}">
      <dsp:nvSpPr>
        <dsp:cNvPr id="0" name=""/>
        <dsp:cNvSpPr/>
      </dsp:nvSpPr>
      <dsp:spPr>
        <a:xfrm>
          <a:off x="470010" y="916394"/>
          <a:ext cx="610929" cy="61092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959311" y="1710510"/>
          <a:ext cx="7118188" cy="4887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7940" tIns="60960" rIns="60960" bIns="6096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400" kern="1200" noProof="0" dirty="0"/>
            <a:t>Workflow</a:t>
          </a:r>
        </a:p>
      </dsp:txBody>
      <dsp:txXfrm>
        <a:off x="959311" y="1710510"/>
        <a:ext cx="7118188" cy="488743"/>
      </dsp:txXfrm>
    </dsp:sp>
    <dsp:sp modelId="{A965097E-32F1-4AB8-8C4E-2814A7596B2F}">
      <dsp:nvSpPr>
        <dsp:cNvPr id="0" name=""/>
        <dsp:cNvSpPr/>
      </dsp:nvSpPr>
      <dsp:spPr>
        <a:xfrm>
          <a:off x="653846" y="1649417"/>
          <a:ext cx="610929" cy="61092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B1A5C9CE-A097-44F0-ACA0-A3C6AD8C729F}">
      <dsp:nvSpPr>
        <dsp:cNvPr id="0" name=""/>
        <dsp:cNvSpPr/>
      </dsp:nvSpPr>
      <dsp:spPr>
        <a:xfrm>
          <a:off x="959311" y="2443068"/>
          <a:ext cx="7118188" cy="4887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7940" tIns="60960" rIns="60960" bIns="6096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400" kern="1200" noProof="0" dirty="0"/>
            <a:t>Kode Struktur</a:t>
          </a:r>
        </a:p>
      </dsp:txBody>
      <dsp:txXfrm>
        <a:off x="959311" y="2443068"/>
        <a:ext cx="7118188" cy="488743"/>
      </dsp:txXfrm>
    </dsp:sp>
    <dsp:sp modelId="{38EB09DD-3EB9-4C73-A675-BC5742271317}">
      <dsp:nvSpPr>
        <dsp:cNvPr id="0" name=""/>
        <dsp:cNvSpPr/>
      </dsp:nvSpPr>
      <dsp:spPr>
        <a:xfrm>
          <a:off x="653846" y="2381975"/>
          <a:ext cx="610929" cy="61092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B47301F-5744-476B-94C0-BA0E993E6420}">
      <dsp:nvSpPr>
        <dsp:cNvPr id="0" name=""/>
        <dsp:cNvSpPr/>
      </dsp:nvSpPr>
      <dsp:spPr>
        <a:xfrm>
          <a:off x="775475" y="3176091"/>
          <a:ext cx="7302024" cy="4887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7940" tIns="60960" rIns="60960" bIns="6096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400" kern="1200" noProof="0" dirty="0"/>
            <a:t>Kode Eksempel</a:t>
          </a:r>
        </a:p>
      </dsp:txBody>
      <dsp:txXfrm>
        <a:off x="775475" y="3176091"/>
        <a:ext cx="7302024" cy="488743"/>
      </dsp:txXfrm>
    </dsp:sp>
    <dsp:sp modelId="{FDC57369-CD17-4D72-B280-67045FD86B58}">
      <dsp:nvSpPr>
        <dsp:cNvPr id="0" name=""/>
        <dsp:cNvSpPr/>
      </dsp:nvSpPr>
      <dsp:spPr>
        <a:xfrm>
          <a:off x="470010" y="3114998"/>
          <a:ext cx="610929" cy="61092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5E361774-C087-4E3B-AEAE-E02286FC449D}">
      <dsp:nvSpPr>
        <dsp:cNvPr id="0" name=""/>
        <dsp:cNvSpPr/>
      </dsp:nvSpPr>
      <dsp:spPr>
        <a:xfrm>
          <a:off x="373450" y="3909114"/>
          <a:ext cx="7704049" cy="4887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7940" tIns="60960" rIns="60960" bIns="6096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400" kern="1200" noProof="0" dirty="0"/>
            <a:t>Perspektivering</a:t>
          </a:r>
        </a:p>
      </dsp:txBody>
      <dsp:txXfrm>
        <a:off x="373450" y="3909114"/>
        <a:ext cx="7704049" cy="488743"/>
      </dsp:txXfrm>
    </dsp:sp>
    <dsp:sp modelId="{4459EFC1-814F-4907-AE40-8783DB76DAB2}">
      <dsp:nvSpPr>
        <dsp:cNvPr id="0" name=""/>
        <dsp:cNvSpPr/>
      </dsp:nvSpPr>
      <dsp:spPr>
        <a:xfrm>
          <a:off x="67985" y="3848021"/>
          <a:ext cx="610929" cy="61092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tint val="6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C951819F-9E5F-4CF8-A874-BBF1D66C2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E51E5162-F661-4B77-BF47-AAAF9522A0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6E967-34F1-4A87-A168-CD06AFA00E95}" type="datetimeFigureOut">
              <a:rPr lang="da-DK" smtClean="0"/>
              <a:t>11-03-2025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F38F825-C7C6-4911-AA8D-404A7A391E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5D5C494-350E-47A5-8080-0922E90C920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01A8F2-D8F4-4E07-A58C-6DE698FAF78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941605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noProof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4896-BB61-471B-83CD-EF4EA0AF837A}" type="datetimeFigureOut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 noProof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noProof="0" dirty="0"/>
              <a:t>Rediger teksttypografier i master</a:t>
            </a:r>
          </a:p>
          <a:p>
            <a:pPr lvl="1"/>
            <a:r>
              <a:rPr lang="da-DK" noProof="0" dirty="0"/>
              <a:t>Andet niveau</a:t>
            </a:r>
          </a:p>
          <a:p>
            <a:pPr lvl="2"/>
            <a:r>
              <a:rPr lang="da-DK" noProof="0" dirty="0"/>
              <a:t>Tredje niveau</a:t>
            </a:r>
          </a:p>
          <a:p>
            <a:pPr lvl="3"/>
            <a:r>
              <a:rPr lang="da-DK" noProof="0" dirty="0"/>
              <a:t>Fjerde niveau</a:t>
            </a:r>
          </a:p>
          <a:p>
            <a:pPr lvl="4"/>
            <a:r>
              <a:rPr lang="da-DK" noProof="0" dirty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noProof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9EAAB-587F-41C4-91D3-39F79D816875}" type="slidenum">
              <a:rPr lang="da-DK" noProof="0" smtClean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58969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marR="0" indent="0" algn="l" defTabSz="914400" rtl="0" eaLnBrk="1" fontAlgn="auto" latinLnBrk="0" hangingPunct="1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9EAAB-587F-41C4-91D3-39F79D816875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22222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3331316-9D91-497A-B10D-36C42F664CB4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a-DK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715184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987604E-9CDD-4E4A-82ED-2BB4843FAA8E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a-DK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196944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D151318-6B04-4D0C-80A8-0BEEA53DAD4C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da-DK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812012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8B3F5AD-6AD5-45A6-A558-D55ADF2974E9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a-DK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89501405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C3F6F4D-5FF9-4328-A60C-D9AFA22DE7E2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a-DK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827767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8B3F5AD-6AD5-45A6-A558-D55ADF2974E9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a-DK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7459274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DE0F7F-BE84-48E7-9599-3778E0E5DFB8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a-DK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900686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B213C2B-956B-4FC5-B69F-96BE1AF59E4C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a-DK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369117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35AC1D2-4C79-42D6-85C7-CACB47B88D42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a-DK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712839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BB0D96A-5599-407D-8C6E-AE1D52634683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a-DK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761809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94D6D43-15B2-4B70-8F4D-B6CE900E5C70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a-DK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4253377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8B3F5AD-6AD5-45A6-A558-D55ADF2974E9}" type="datetime1">
              <a:rPr lang="da-DK" noProof="0" smtClean="0"/>
              <a:t>11-03-2025</a:t>
            </a:fld>
            <a:endParaRPr lang="da-DK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a-DK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56335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3000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lede 12">
            <a:extLst>
              <a:ext uri="{FF2B5EF4-FFF2-40B4-BE49-F238E27FC236}">
                <a16:creationId xmlns:a16="http://schemas.microsoft.com/office/drawing/2014/main" id="{8B9CFD41-CFFC-4C87-B33E-F0246D62A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6" name="Rektangel 5">
            <a:extLst>
              <a:ext uri="{FF2B5EF4-FFF2-40B4-BE49-F238E27FC236}">
                <a16:creationId xmlns:a16="http://schemas.microsoft.com/office/drawing/2014/main" id="{8C45ED99-A65E-4AD0-B232-7B9894591C15}"/>
              </a:ext>
            </a:extLst>
          </p:cNvPr>
          <p:cNvSpPr/>
          <p:nvPr/>
        </p:nvSpPr>
        <p:spPr>
          <a:xfrm>
            <a:off x="3870960" y="3108960"/>
            <a:ext cx="8321040" cy="2728609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0790D12D-C16A-4E16-A948-FDE31BFE207C}"/>
              </a:ext>
            </a:extLst>
          </p:cNvPr>
          <p:cNvSpPr txBox="1">
            <a:spLocks/>
          </p:cNvSpPr>
          <p:nvPr/>
        </p:nvSpPr>
        <p:spPr>
          <a:xfrm>
            <a:off x="4460239" y="3307080"/>
            <a:ext cx="7421883" cy="109093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a-DK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Svendeprøve – </a:t>
            </a:r>
            <a:r>
              <a:rPr lang="da-DK" dirty="0" err="1">
                <a:solidFill>
                  <a:srgbClr val="F4A88E"/>
                </a:solidFill>
              </a:rPr>
              <a:t>trainer</a:t>
            </a:r>
            <a:endParaRPr lang="da-DK" dirty="0">
              <a:solidFill>
                <a:srgbClr val="F4A88E"/>
              </a:solidFill>
            </a:endParaRPr>
          </a:p>
        </p:txBody>
      </p:sp>
      <p:sp>
        <p:nvSpPr>
          <p:cNvPr id="16" name="Undertitel 2">
            <a:extLst>
              <a:ext uri="{FF2B5EF4-FFF2-40B4-BE49-F238E27FC236}">
                <a16:creationId xmlns:a16="http://schemas.microsoft.com/office/drawing/2014/main" id="{776C868B-004D-472A-913A-D6E87B4BA6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4841" y="4768516"/>
            <a:ext cx="744728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da-DK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Ahu Karahan </a:t>
            </a:r>
            <a:r>
              <a:rPr lang="da-DK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kristiansen</a:t>
            </a:r>
            <a:r>
              <a:rPr lang="da-DK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, wu11</a:t>
            </a:r>
          </a:p>
        </p:txBody>
      </p:sp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A80326BB-A23F-4E50-8314-076EF1CED99C}"/>
              </a:ext>
            </a:extLst>
          </p:cNvPr>
          <p:cNvCxnSpPr>
            <a:cxnSpLocks/>
          </p:cNvCxnSpPr>
          <p:nvPr/>
        </p:nvCxnSpPr>
        <p:spPr>
          <a:xfrm>
            <a:off x="4460240" y="4583973"/>
            <a:ext cx="7447280" cy="0"/>
          </a:xfrm>
          <a:prstGeom prst="line">
            <a:avLst/>
          </a:prstGeom>
          <a:ln w="349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1778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45037457-A117-4DF2-8BF2-1F9FA1105B92}"/>
              </a:ext>
            </a:extLst>
          </p:cNvPr>
          <p:cNvSpPr/>
          <p:nvPr/>
        </p:nvSpPr>
        <p:spPr>
          <a:xfrm>
            <a:off x="439839" y="1805649"/>
            <a:ext cx="11296890" cy="4839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5A17E9-BC85-4097-9903-015DEB5B7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anchor="ctr">
            <a:normAutofit/>
          </a:bodyPr>
          <a:lstStyle/>
          <a:p>
            <a:pPr algn="ctr"/>
            <a:r>
              <a:rPr lang="da-DK" sz="3200" dirty="0"/>
              <a:t>disposition</a:t>
            </a:r>
          </a:p>
        </p:txBody>
      </p:sp>
      <p:graphicFrame>
        <p:nvGraphicFramePr>
          <p:cNvPr id="3" name="Pladsholder til indhold 5" descr="SmartArt">
            <a:extLst>
              <a:ext uri="{FF2B5EF4-FFF2-40B4-BE49-F238E27FC236}">
                <a16:creationId xmlns:a16="http://schemas.microsoft.com/office/drawing/2014/main" id="{CF432CC3-94ED-4BAE-81C9-532BA0C4E4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976648"/>
              </p:ext>
            </p:extLst>
          </p:nvPr>
        </p:nvGraphicFramePr>
        <p:xfrm>
          <a:off x="2025089" y="1932972"/>
          <a:ext cx="8141821" cy="4642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7662741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64CBC-FD96-4E5A-8E14-92285A246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a-DK" dirty="0"/>
              <a:t>Præsentation af web-appen	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51CE0C6-EDD4-4DC1-A6D4-6F68FEA6D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sz="3200" dirty="0">
                <a:solidFill>
                  <a:schemeClr val="tx1"/>
                </a:solidFill>
              </a:rPr>
              <a:t>Web-app: </a:t>
            </a:r>
            <a:r>
              <a:rPr lang="da-DK" sz="32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http://localhost:3000</a:t>
            </a:r>
            <a:endParaRPr lang="da-DK" sz="3200" dirty="0">
              <a:solidFill>
                <a:schemeClr val="tx1"/>
              </a:solidFill>
            </a:endParaRPr>
          </a:p>
          <a:p>
            <a:r>
              <a:rPr lang="da-DK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(API: http://localhost:4000)</a:t>
            </a:r>
          </a:p>
        </p:txBody>
      </p:sp>
    </p:spTree>
    <p:extLst>
      <p:ext uri="{BB962C8B-B14F-4D97-AF65-F5344CB8AC3E}">
        <p14:creationId xmlns:p14="http://schemas.microsoft.com/office/powerpoint/2010/main" val="328867109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A990FA-40F7-47F4-B25E-9938FC27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a-DK" dirty="0"/>
              <a:t>Ændringer af designet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9F42E86-81B5-4C09-BE2D-4E6A50029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88" y="2716113"/>
            <a:ext cx="11029615" cy="2703728"/>
          </a:xfrm>
        </p:spPr>
        <p:txBody>
          <a:bodyPr>
            <a:normAutofit/>
          </a:bodyPr>
          <a:lstStyle/>
          <a:p>
            <a:r>
              <a:rPr lang="da-DK" sz="2400" dirty="0"/>
              <a:t>Header: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da-DK" sz="2400" dirty="0"/>
              <a:t>Burgermenu </a:t>
            </a:r>
            <a:r>
              <a:rPr lang="da-DK" sz="2400" dirty="0" err="1"/>
              <a:t>iconet</a:t>
            </a:r>
            <a:r>
              <a:rPr lang="da-DK" sz="2400" dirty="0"/>
              <a:t> for animation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da-DK" sz="2400" dirty="0" err="1"/>
              <a:t>Fixed</a:t>
            </a:r>
            <a:r>
              <a:rPr lang="da-DK" sz="2400" dirty="0"/>
              <a:t> med en </a:t>
            </a:r>
            <a:r>
              <a:rPr lang="da-DK" sz="2400" dirty="0" err="1"/>
              <a:t>background-color</a:t>
            </a:r>
            <a:endParaRPr lang="da-DK" sz="2400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da-DK" sz="2400" dirty="0"/>
              <a:t>”Back” / Home linket</a:t>
            </a:r>
          </a:p>
          <a:p>
            <a:r>
              <a:rPr lang="da-DK" sz="2400" dirty="0" err="1"/>
              <a:t>Heading</a:t>
            </a:r>
            <a:r>
              <a:rPr lang="da-DK" sz="2400" dirty="0"/>
              <a:t> i hvid = </a:t>
            </a:r>
            <a:r>
              <a:rPr lang="da-DK" sz="2400" dirty="0" err="1"/>
              <a:t>textshadow</a:t>
            </a:r>
            <a:endParaRPr lang="da-DK" sz="2400" dirty="0"/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36C2AA48-6551-4EFD-84A1-14A5EC240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728" y="2212144"/>
            <a:ext cx="4257675" cy="1667542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79620799-ED4B-4F0C-8727-743CAB932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728" y="4449957"/>
            <a:ext cx="4257675" cy="723900"/>
          </a:xfrm>
          <a:prstGeom prst="rect">
            <a:avLst/>
          </a:prstGeom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655D97FE-E8D6-4D0A-87CA-053614E756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91" t="2744" r="12394" b="3990"/>
          <a:stretch/>
        </p:blipFill>
        <p:spPr>
          <a:xfrm>
            <a:off x="7235189" y="1967135"/>
            <a:ext cx="2166349" cy="4683731"/>
          </a:xfrm>
          <a:prstGeom prst="rect">
            <a:avLst/>
          </a:prstGeom>
          <a:ln>
            <a:solidFill>
              <a:srgbClr val="F4A88E"/>
            </a:solidFill>
          </a:ln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5A2704ED-9A54-4C90-8793-30C50560D0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46" t="2058" r="7080" b="3369"/>
          <a:stretch/>
        </p:blipFill>
        <p:spPr>
          <a:xfrm>
            <a:off x="9574509" y="1967135"/>
            <a:ext cx="2166349" cy="4683731"/>
          </a:xfrm>
          <a:prstGeom prst="rect">
            <a:avLst/>
          </a:prstGeom>
          <a:ln>
            <a:solidFill>
              <a:srgbClr val="F4A88E"/>
            </a:solidFill>
          </a:ln>
        </p:spPr>
      </p:pic>
      <p:sp>
        <p:nvSpPr>
          <p:cNvPr id="9" name="Pladsholder til indhold 2">
            <a:extLst>
              <a:ext uri="{FF2B5EF4-FFF2-40B4-BE49-F238E27FC236}">
                <a16:creationId xmlns:a16="http://schemas.microsoft.com/office/drawing/2014/main" id="{D95198C1-982A-4D30-A47F-26DDB978532C}"/>
              </a:ext>
            </a:extLst>
          </p:cNvPr>
          <p:cNvSpPr txBox="1">
            <a:spLocks/>
          </p:cNvSpPr>
          <p:nvPr/>
        </p:nvSpPr>
        <p:spPr>
          <a:xfrm>
            <a:off x="581185" y="5414107"/>
            <a:ext cx="11029615" cy="649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2400" dirty="0"/>
              <a:t>Login - Page i stedet for </a:t>
            </a:r>
            <a:r>
              <a:rPr lang="da-DK" sz="2400" dirty="0" err="1"/>
              <a:t>overlay</a:t>
            </a:r>
            <a:endParaRPr lang="da-DK" sz="2400" dirty="0"/>
          </a:p>
        </p:txBody>
      </p:sp>
      <p:sp>
        <p:nvSpPr>
          <p:cNvPr id="10" name="Pladsholder til indhold 2">
            <a:extLst>
              <a:ext uri="{FF2B5EF4-FFF2-40B4-BE49-F238E27FC236}">
                <a16:creationId xmlns:a16="http://schemas.microsoft.com/office/drawing/2014/main" id="{710DEACF-BFFD-4FA9-80D2-CE20328DA0D2}"/>
              </a:ext>
            </a:extLst>
          </p:cNvPr>
          <p:cNvSpPr txBox="1">
            <a:spLocks/>
          </p:cNvSpPr>
          <p:nvPr/>
        </p:nvSpPr>
        <p:spPr>
          <a:xfrm>
            <a:off x="581191" y="2180496"/>
            <a:ext cx="11029615" cy="5541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2400" dirty="0"/>
              <a:t>”</a:t>
            </a:r>
            <a:r>
              <a:rPr lang="da-DK" sz="2400" dirty="0" err="1"/>
              <a:t>Popular</a:t>
            </a:r>
            <a:r>
              <a:rPr lang="da-DK" sz="2400" dirty="0"/>
              <a:t> Classes” for den enkelte </a:t>
            </a:r>
            <a:r>
              <a:rPr lang="da-DK" sz="2400" dirty="0" err="1"/>
              <a:t>featured</a:t>
            </a:r>
            <a:r>
              <a:rPr lang="da-DK" sz="2400" dirty="0"/>
              <a:t> class.</a:t>
            </a:r>
          </a:p>
        </p:txBody>
      </p:sp>
      <p:pic>
        <p:nvPicPr>
          <p:cNvPr id="11" name="Billede 10">
            <a:extLst>
              <a:ext uri="{FF2B5EF4-FFF2-40B4-BE49-F238E27FC236}">
                <a16:creationId xmlns:a16="http://schemas.microsoft.com/office/drawing/2014/main" id="{38190EAB-410D-4323-9E71-89444C6B1A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8667" y="2834640"/>
            <a:ext cx="3022191" cy="3601988"/>
          </a:xfrm>
          <a:prstGeom prst="rect">
            <a:avLst/>
          </a:prstGeom>
          <a:ln>
            <a:solidFill>
              <a:srgbClr val="F4A88E"/>
            </a:solidFill>
          </a:ln>
        </p:spPr>
      </p:pic>
      <p:pic>
        <p:nvPicPr>
          <p:cNvPr id="12" name="Billede 11">
            <a:extLst>
              <a:ext uri="{FF2B5EF4-FFF2-40B4-BE49-F238E27FC236}">
                <a16:creationId xmlns:a16="http://schemas.microsoft.com/office/drawing/2014/main" id="{9A8546DE-B064-4523-83C8-C2DDE6A2A2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8135" y="2834640"/>
            <a:ext cx="3046656" cy="3598412"/>
          </a:xfrm>
          <a:prstGeom prst="rect">
            <a:avLst/>
          </a:prstGeom>
          <a:ln>
            <a:solidFill>
              <a:srgbClr val="F4A88E"/>
            </a:solidFill>
          </a:ln>
        </p:spPr>
      </p:pic>
    </p:spTree>
    <p:extLst>
      <p:ext uri="{BB962C8B-B14F-4D97-AF65-F5344CB8AC3E}">
        <p14:creationId xmlns:p14="http://schemas.microsoft.com/office/powerpoint/2010/main" val="8788296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>
            <a:extLst>
              <a:ext uri="{FF2B5EF4-FFF2-40B4-BE49-F238E27FC236}">
                <a16:creationId xmlns:a16="http://schemas.microsoft.com/office/drawing/2014/main" id="{42B0F660-C4F1-4651-9C3B-B09414EA34AE}"/>
              </a:ext>
            </a:extLst>
          </p:cNvPr>
          <p:cNvSpPr/>
          <p:nvPr/>
        </p:nvSpPr>
        <p:spPr>
          <a:xfrm>
            <a:off x="439839" y="1805649"/>
            <a:ext cx="11296890" cy="48390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A990FA-40F7-47F4-B25E-9938FC27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a-DK" dirty="0"/>
              <a:t>Workflow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9F42E86-81B5-4C09-BE2D-4E6A50029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766" y="1634676"/>
            <a:ext cx="11029615" cy="1013801"/>
          </a:xfrm>
        </p:spPr>
        <p:txBody>
          <a:bodyPr>
            <a:normAutofit/>
          </a:bodyPr>
          <a:lstStyle/>
          <a:p>
            <a:r>
              <a:rPr lang="da-DK" sz="2400" dirty="0" err="1"/>
              <a:t>Github</a:t>
            </a:r>
            <a:r>
              <a:rPr lang="da-DK" sz="2400" dirty="0"/>
              <a:t> – Projects &amp; Issues </a:t>
            </a: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3F3C0264-051D-4128-A1F5-D601DC53C7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463"/>
          <a:stretch/>
        </p:blipFill>
        <p:spPr>
          <a:xfrm>
            <a:off x="455271" y="2464535"/>
            <a:ext cx="11308466" cy="4319082"/>
          </a:xfrm>
          <a:prstGeom prst="rect">
            <a:avLst/>
          </a:prstGeom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EF71B42A-1A96-490D-9081-95CE3B214F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14" t="7124" r="22436"/>
          <a:stretch/>
        </p:blipFill>
        <p:spPr>
          <a:xfrm>
            <a:off x="5594568" y="2464534"/>
            <a:ext cx="6142160" cy="431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9037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ktangel 50">
            <a:extLst>
              <a:ext uri="{FF2B5EF4-FFF2-40B4-BE49-F238E27FC236}">
                <a16:creationId xmlns:a16="http://schemas.microsoft.com/office/drawing/2014/main" id="{361B9879-82F7-4497-9F87-5CB9066540AC}"/>
              </a:ext>
            </a:extLst>
          </p:cNvPr>
          <p:cNvSpPr/>
          <p:nvPr/>
        </p:nvSpPr>
        <p:spPr>
          <a:xfrm>
            <a:off x="420624" y="1484646"/>
            <a:ext cx="11375136" cy="3693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A990FA-40F7-47F4-B25E-9938FC27C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28476"/>
          </a:xfrm>
        </p:spPr>
        <p:txBody>
          <a:bodyPr anchor="ctr"/>
          <a:lstStyle/>
          <a:p>
            <a:pPr algn="ctr"/>
            <a:r>
              <a:rPr lang="da-DK" dirty="0"/>
              <a:t>Kode Struktur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9F42E86-81B5-4C09-BE2D-4E6A50029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7366" y="1804654"/>
            <a:ext cx="8874015" cy="925103"/>
          </a:xfrm>
        </p:spPr>
        <p:txBody>
          <a:bodyPr>
            <a:normAutofit/>
          </a:bodyPr>
          <a:lstStyle/>
          <a:p>
            <a:endParaRPr lang="da-DK" sz="2400" dirty="0"/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A8057022-02C3-44F8-BF8A-A296E17DCE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03" b="18819"/>
          <a:stretch/>
        </p:blipFill>
        <p:spPr>
          <a:xfrm>
            <a:off x="3413566" y="1540012"/>
            <a:ext cx="2155600" cy="5272268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A21B1B7E-7B5B-4FC7-8368-0424F46E5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044" y="1876294"/>
            <a:ext cx="2571750" cy="3209925"/>
          </a:xfrm>
          <a:prstGeom prst="rect">
            <a:avLst/>
          </a:prstGeom>
          <a:ln w="28575">
            <a:solidFill>
              <a:srgbClr val="F4A88E"/>
            </a:solidFill>
          </a:ln>
        </p:spPr>
      </p:pic>
      <p:pic>
        <p:nvPicPr>
          <p:cNvPr id="10" name="Billede 9">
            <a:extLst>
              <a:ext uri="{FF2B5EF4-FFF2-40B4-BE49-F238E27FC236}">
                <a16:creationId xmlns:a16="http://schemas.microsoft.com/office/drawing/2014/main" id="{FAA54EBF-8A22-480F-8394-8C8123B464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203"/>
          <a:stretch/>
        </p:blipFill>
        <p:spPr>
          <a:xfrm>
            <a:off x="6133344" y="2756690"/>
            <a:ext cx="2609850" cy="1356875"/>
          </a:xfrm>
          <a:prstGeom prst="rect">
            <a:avLst/>
          </a:prstGeom>
          <a:ln w="28575">
            <a:solidFill>
              <a:srgbClr val="F4A88E"/>
            </a:solidFill>
          </a:ln>
        </p:spPr>
      </p:pic>
      <p:sp>
        <p:nvSpPr>
          <p:cNvPr id="11" name="Rektangel 10">
            <a:extLst>
              <a:ext uri="{FF2B5EF4-FFF2-40B4-BE49-F238E27FC236}">
                <a16:creationId xmlns:a16="http://schemas.microsoft.com/office/drawing/2014/main" id="{7121C689-0D18-485F-B7F3-7C5407AFF257}"/>
              </a:ext>
            </a:extLst>
          </p:cNvPr>
          <p:cNvSpPr/>
          <p:nvPr/>
        </p:nvSpPr>
        <p:spPr>
          <a:xfrm>
            <a:off x="3552992" y="1994535"/>
            <a:ext cx="1361908" cy="20955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2799787B-78D8-4D41-ADC4-58014ED7978C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914900" y="2099310"/>
            <a:ext cx="1075569" cy="0"/>
          </a:xfrm>
          <a:prstGeom prst="line">
            <a:avLst/>
          </a:prstGeom>
          <a:ln w="28575">
            <a:solidFill>
              <a:srgbClr val="F4A8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ktangel 17">
            <a:extLst>
              <a:ext uri="{FF2B5EF4-FFF2-40B4-BE49-F238E27FC236}">
                <a16:creationId xmlns:a16="http://schemas.microsoft.com/office/drawing/2014/main" id="{FAEC6713-8D64-4852-A27D-6A79FBD6BB60}"/>
              </a:ext>
            </a:extLst>
          </p:cNvPr>
          <p:cNvSpPr/>
          <p:nvPr/>
        </p:nvSpPr>
        <p:spPr>
          <a:xfrm>
            <a:off x="3667292" y="2874301"/>
            <a:ext cx="1361908" cy="20955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9" name="Lige forbindelse 18">
            <a:extLst>
              <a:ext uri="{FF2B5EF4-FFF2-40B4-BE49-F238E27FC236}">
                <a16:creationId xmlns:a16="http://schemas.microsoft.com/office/drawing/2014/main" id="{AAFDF949-7DA1-494E-A221-8BC85B096AAA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5029200" y="2979076"/>
            <a:ext cx="1075569" cy="0"/>
          </a:xfrm>
          <a:prstGeom prst="line">
            <a:avLst/>
          </a:prstGeom>
          <a:ln w="28575">
            <a:solidFill>
              <a:srgbClr val="F4A8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ktangel 20">
            <a:extLst>
              <a:ext uri="{FF2B5EF4-FFF2-40B4-BE49-F238E27FC236}">
                <a16:creationId xmlns:a16="http://schemas.microsoft.com/office/drawing/2014/main" id="{A99AF99A-37AF-4CEC-BF0A-8D0D14F3B21B}"/>
              </a:ext>
            </a:extLst>
          </p:cNvPr>
          <p:cNvSpPr/>
          <p:nvPr/>
        </p:nvSpPr>
        <p:spPr>
          <a:xfrm>
            <a:off x="3667292" y="3098329"/>
            <a:ext cx="1361908" cy="20955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22" name="Lige forbindelse 21">
            <a:extLst>
              <a:ext uri="{FF2B5EF4-FFF2-40B4-BE49-F238E27FC236}">
                <a16:creationId xmlns:a16="http://schemas.microsoft.com/office/drawing/2014/main" id="{E9BE58A2-9B77-4EA8-A4E3-30D2C08971F6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5029200" y="3203104"/>
            <a:ext cx="1180665" cy="0"/>
          </a:xfrm>
          <a:prstGeom prst="line">
            <a:avLst/>
          </a:prstGeom>
          <a:ln w="28575">
            <a:solidFill>
              <a:srgbClr val="F4A8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Billede 26">
            <a:extLst>
              <a:ext uri="{FF2B5EF4-FFF2-40B4-BE49-F238E27FC236}">
                <a16:creationId xmlns:a16="http://schemas.microsoft.com/office/drawing/2014/main" id="{4660FC44-B0A9-43A5-AA00-168E6AB845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8440" y="2311717"/>
            <a:ext cx="2638425" cy="4010025"/>
          </a:xfrm>
          <a:prstGeom prst="rect">
            <a:avLst/>
          </a:prstGeom>
          <a:ln w="28575">
            <a:solidFill>
              <a:srgbClr val="F4A88E"/>
            </a:solidFill>
          </a:ln>
        </p:spPr>
      </p:pic>
      <p:pic>
        <p:nvPicPr>
          <p:cNvPr id="28" name="Billede 27">
            <a:extLst>
              <a:ext uri="{FF2B5EF4-FFF2-40B4-BE49-F238E27FC236}">
                <a16:creationId xmlns:a16="http://schemas.microsoft.com/office/drawing/2014/main" id="{A927C63C-0503-42F6-B159-6EA764840E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7585" y="3040626"/>
            <a:ext cx="2638425" cy="1095375"/>
          </a:xfrm>
          <a:prstGeom prst="rect">
            <a:avLst/>
          </a:prstGeom>
          <a:ln w="28575">
            <a:solidFill>
              <a:srgbClr val="F4A88E"/>
            </a:solidFill>
          </a:ln>
        </p:spPr>
      </p:pic>
      <p:sp>
        <p:nvSpPr>
          <p:cNvPr id="29" name="Rektangel 28">
            <a:extLst>
              <a:ext uri="{FF2B5EF4-FFF2-40B4-BE49-F238E27FC236}">
                <a16:creationId xmlns:a16="http://schemas.microsoft.com/office/drawing/2014/main" id="{B30317DF-3B32-4711-80FF-4D3873A024E4}"/>
              </a:ext>
            </a:extLst>
          </p:cNvPr>
          <p:cNvSpPr/>
          <p:nvPr/>
        </p:nvSpPr>
        <p:spPr>
          <a:xfrm>
            <a:off x="3667292" y="3320510"/>
            <a:ext cx="1361908" cy="20955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30" name="Lige forbindelse 29">
            <a:extLst>
              <a:ext uri="{FF2B5EF4-FFF2-40B4-BE49-F238E27FC236}">
                <a16:creationId xmlns:a16="http://schemas.microsoft.com/office/drawing/2014/main" id="{5070BA64-4328-4264-8A0D-E2C6B694BDBE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029200" y="3425285"/>
            <a:ext cx="1180665" cy="0"/>
          </a:xfrm>
          <a:prstGeom prst="line">
            <a:avLst/>
          </a:prstGeom>
          <a:ln w="28575">
            <a:solidFill>
              <a:srgbClr val="F4A8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ktangel 32">
            <a:extLst>
              <a:ext uri="{FF2B5EF4-FFF2-40B4-BE49-F238E27FC236}">
                <a16:creationId xmlns:a16="http://schemas.microsoft.com/office/drawing/2014/main" id="{F788E89A-6968-485C-8EDB-77AB8193588F}"/>
              </a:ext>
            </a:extLst>
          </p:cNvPr>
          <p:cNvSpPr/>
          <p:nvPr/>
        </p:nvSpPr>
        <p:spPr>
          <a:xfrm>
            <a:off x="3667292" y="3533124"/>
            <a:ext cx="1361908" cy="209550"/>
          </a:xfrm>
          <a:prstGeom prst="rect">
            <a:avLst/>
          </a:prstGeom>
          <a:noFill/>
          <a:ln w="28575">
            <a:solidFill>
              <a:srgbClr val="F4A88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34" name="Lige forbindelse 33">
            <a:extLst>
              <a:ext uri="{FF2B5EF4-FFF2-40B4-BE49-F238E27FC236}">
                <a16:creationId xmlns:a16="http://schemas.microsoft.com/office/drawing/2014/main" id="{23C64E1C-B9C0-4B11-ADDB-9B0DD8029F21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5029200" y="3637899"/>
            <a:ext cx="1180665" cy="0"/>
          </a:xfrm>
          <a:prstGeom prst="line">
            <a:avLst/>
          </a:prstGeom>
          <a:ln w="28575">
            <a:solidFill>
              <a:srgbClr val="F4A8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ktangel 34">
            <a:extLst>
              <a:ext uri="{FF2B5EF4-FFF2-40B4-BE49-F238E27FC236}">
                <a16:creationId xmlns:a16="http://schemas.microsoft.com/office/drawing/2014/main" id="{4106BFF4-FC22-4FB9-B302-48540CA016CD}"/>
              </a:ext>
            </a:extLst>
          </p:cNvPr>
          <p:cNvSpPr/>
          <p:nvPr/>
        </p:nvSpPr>
        <p:spPr>
          <a:xfrm>
            <a:off x="3663482" y="3738356"/>
            <a:ext cx="1361908" cy="20955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36" name="Lige forbindelse 35">
            <a:extLst>
              <a:ext uri="{FF2B5EF4-FFF2-40B4-BE49-F238E27FC236}">
                <a16:creationId xmlns:a16="http://schemas.microsoft.com/office/drawing/2014/main" id="{043FA2C8-01D7-4DD3-A185-E39EFCB12668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5025390" y="3843131"/>
            <a:ext cx="1180665" cy="0"/>
          </a:xfrm>
          <a:prstGeom prst="line">
            <a:avLst/>
          </a:prstGeom>
          <a:ln w="28575">
            <a:solidFill>
              <a:srgbClr val="F4A8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ktangel 36">
            <a:extLst>
              <a:ext uri="{FF2B5EF4-FFF2-40B4-BE49-F238E27FC236}">
                <a16:creationId xmlns:a16="http://schemas.microsoft.com/office/drawing/2014/main" id="{47E03ED7-55BB-40B4-BBB5-1F01D6DA6A5B}"/>
              </a:ext>
            </a:extLst>
          </p:cNvPr>
          <p:cNvSpPr/>
          <p:nvPr/>
        </p:nvSpPr>
        <p:spPr>
          <a:xfrm>
            <a:off x="3665012" y="3954945"/>
            <a:ext cx="1361908" cy="20955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38" name="Lige forbindelse 37">
            <a:extLst>
              <a:ext uri="{FF2B5EF4-FFF2-40B4-BE49-F238E27FC236}">
                <a16:creationId xmlns:a16="http://schemas.microsoft.com/office/drawing/2014/main" id="{ED81B92B-BA0E-441D-B518-BFC9A11C856C}"/>
              </a:ext>
            </a:extLst>
          </p:cNvPr>
          <p:cNvCxnSpPr>
            <a:cxnSpLocks/>
            <a:stCxn id="37" idx="3"/>
          </p:cNvCxnSpPr>
          <p:nvPr/>
        </p:nvCxnSpPr>
        <p:spPr>
          <a:xfrm>
            <a:off x="5026920" y="4059720"/>
            <a:ext cx="1180665" cy="0"/>
          </a:xfrm>
          <a:prstGeom prst="line">
            <a:avLst/>
          </a:prstGeom>
          <a:ln w="28575">
            <a:solidFill>
              <a:srgbClr val="F4A8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ktangel 38">
            <a:extLst>
              <a:ext uri="{FF2B5EF4-FFF2-40B4-BE49-F238E27FC236}">
                <a16:creationId xmlns:a16="http://schemas.microsoft.com/office/drawing/2014/main" id="{13BAB393-6AD6-4027-8088-DE208534225C}"/>
              </a:ext>
            </a:extLst>
          </p:cNvPr>
          <p:cNvSpPr/>
          <p:nvPr/>
        </p:nvSpPr>
        <p:spPr>
          <a:xfrm>
            <a:off x="3665012" y="4187811"/>
            <a:ext cx="1361908" cy="20955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40" name="Lige forbindelse 39">
            <a:extLst>
              <a:ext uri="{FF2B5EF4-FFF2-40B4-BE49-F238E27FC236}">
                <a16:creationId xmlns:a16="http://schemas.microsoft.com/office/drawing/2014/main" id="{AFD83291-7C6E-4F0D-9EC8-52508B30FD57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5026920" y="4292586"/>
            <a:ext cx="1180665" cy="0"/>
          </a:xfrm>
          <a:prstGeom prst="line">
            <a:avLst/>
          </a:prstGeom>
          <a:ln w="28575">
            <a:solidFill>
              <a:srgbClr val="F4A8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ktangel 40">
            <a:extLst>
              <a:ext uri="{FF2B5EF4-FFF2-40B4-BE49-F238E27FC236}">
                <a16:creationId xmlns:a16="http://schemas.microsoft.com/office/drawing/2014/main" id="{9C230160-EB42-4CDA-9E35-3D5CAD4C976D}"/>
              </a:ext>
            </a:extLst>
          </p:cNvPr>
          <p:cNvSpPr/>
          <p:nvPr/>
        </p:nvSpPr>
        <p:spPr>
          <a:xfrm>
            <a:off x="3665012" y="4404218"/>
            <a:ext cx="1361908" cy="20955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5" name="Rektangel 44">
            <a:extLst>
              <a:ext uri="{FF2B5EF4-FFF2-40B4-BE49-F238E27FC236}">
                <a16:creationId xmlns:a16="http://schemas.microsoft.com/office/drawing/2014/main" id="{9987771A-94F3-401B-9DF2-85482D42C827}"/>
              </a:ext>
            </a:extLst>
          </p:cNvPr>
          <p:cNvSpPr/>
          <p:nvPr/>
        </p:nvSpPr>
        <p:spPr>
          <a:xfrm>
            <a:off x="3665012" y="4632379"/>
            <a:ext cx="1361908" cy="426359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47" name="Billede 46">
            <a:extLst>
              <a:ext uri="{FF2B5EF4-FFF2-40B4-BE49-F238E27FC236}">
                <a16:creationId xmlns:a16="http://schemas.microsoft.com/office/drawing/2014/main" id="{ABEEF79C-D91A-4C9A-B2C7-A482C0643B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9905" y="2751191"/>
            <a:ext cx="2638425" cy="3762375"/>
          </a:xfrm>
          <a:prstGeom prst="rect">
            <a:avLst/>
          </a:prstGeom>
          <a:ln w="28575">
            <a:solidFill>
              <a:srgbClr val="F4A88E"/>
            </a:solidFill>
          </a:ln>
        </p:spPr>
      </p:pic>
      <p:pic>
        <p:nvPicPr>
          <p:cNvPr id="48" name="Billede 47">
            <a:extLst>
              <a:ext uri="{FF2B5EF4-FFF2-40B4-BE49-F238E27FC236}">
                <a16:creationId xmlns:a16="http://schemas.microsoft.com/office/drawing/2014/main" id="{5065A10E-D9A7-454B-AA68-EFA69548423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83445" y="3684161"/>
            <a:ext cx="2619375" cy="571500"/>
          </a:xfrm>
          <a:prstGeom prst="rect">
            <a:avLst/>
          </a:prstGeom>
          <a:ln w="28575">
            <a:solidFill>
              <a:srgbClr val="F4A88E"/>
            </a:solidFill>
          </a:ln>
        </p:spPr>
      </p:pic>
      <p:pic>
        <p:nvPicPr>
          <p:cNvPr id="49" name="Billede 48">
            <a:extLst>
              <a:ext uri="{FF2B5EF4-FFF2-40B4-BE49-F238E27FC236}">
                <a16:creationId xmlns:a16="http://schemas.microsoft.com/office/drawing/2014/main" id="{7CCE99D1-CA32-4FFA-BB2F-50EBC71B93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76730" y="3827360"/>
            <a:ext cx="2657475" cy="628650"/>
          </a:xfrm>
          <a:prstGeom prst="rect">
            <a:avLst/>
          </a:prstGeom>
          <a:ln>
            <a:solidFill>
              <a:srgbClr val="F4A88E"/>
            </a:solidFill>
          </a:ln>
        </p:spPr>
      </p:pic>
      <p:pic>
        <p:nvPicPr>
          <p:cNvPr id="50" name="Billede 49">
            <a:extLst>
              <a:ext uri="{FF2B5EF4-FFF2-40B4-BE49-F238E27FC236}">
                <a16:creationId xmlns:a16="http://schemas.microsoft.com/office/drawing/2014/main" id="{64FE8D43-5250-4EE5-BFF9-99736EA4CB6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4394" y="3940286"/>
            <a:ext cx="2657475" cy="1600200"/>
          </a:xfrm>
          <a:prstGeom prst="rect">
            <a:avLst/>
          </a:prstGeom>
          <a:ln w="28575">
            <a:solidFill>
              <a:srgbClr val="F4A88E"/>
            </a:solidFill>
          </a:ln>
        </p:spPr>
      </p:pic>
    </p:spTree>
    <p:extLst>
      <p:ext uri="{BB962C8B-B14F-4D97-AF65-F5344CB8AC3E}">
        <p14:creationId xmlns:p14="http://schemas.microsoft.com/office/powerpoint/2010/main" val="2972109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8" grpId="0" animBg="1"/>
      <p:bldP spid="18" grpId="1" animBg="1"/>
      <p:bldP spid="21" grpId="0" animBg="1"/>
      <p:bldP spid="21" grpId="1" animBg="1"/>
      <p:bldP spid="29" grpId="0" animBg="1"/>
      <p:bldP spid="29" grpId="1" animBg="1"/>
      <p:bldP spid="33" grpId="0" animBg="1"/>
      <p:bldP spid="33" grpId="1" animBg="1"/>
      <p:bldP spid="35" grpId="0" animBg="1"/>
      <p:bldP spid="35" grpId="1" animBg="1"/>
      <p:bldP spid="37" grpId="0" animBg="1"/>
      <p:bldP spid="37" grpId="1" animBg="1"/>
      <p:bldP spid="39" grpId="0" animBg="1"/>
      <p:bldP spid="39" grpId="1" animBg="1"/>
      <p:bldP spid="41" grpId="0" animBg="1"/>
      <p:bldP spid="41" grpId="1" animBg="1"/>
      <p:bldP spid="4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188E0128-81A2-49B5-A784-45DBEAE8013D}"/>
              </a:ext>
            </a:extLst>
          </p:cNvPr>
          <p:cNvSpPr/>
          <p:nvPr/>
        </p:nvSpPr>
        <p:spPr>
          <a:xfrm>
            <a:off x="420624" y="1374918"/>
            <a:ext cx="11375136" cy="527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F681734-26FB-4DC5-977A-73F075ACF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72762"/>
          </a:xfrm>
        </p:spPr>
        <p:txBody>
          <a:bodyPr anchor="ctr">
            <a:normAutofit/>
          </a:bodyPr>
          <a:lstStyle/>
          <a:p>
            <a:pPr algn="ctr"/>
            <a:r>
              <a:rPr lang="da-DK" dirty="0"/>
              <a:t>Kode Eksempel - Home Page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E9CC5F2-EE72-4DA9-82EC-F6B0C55E5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5001" y="1394074"/>
            <a:ext cx="4685806" cy="5436494"/>
          </a:xfrm>
        </p:spPr>
        <p:txBody>
          <a:bodyPr>
            <a:normAutofit/>
          </a:bodyPr>
          <a:lstStyle/>
          <a:p>
            <a:r>
              <a:rPr lang="da-DK" dirty="0"/>
              <a:t>Metadata</a:t>
            </a:r>
          </a:p>
          <a:p>
            <a:r>
              <a:rPr lang="da-DK" dirty="0" err="1"/>
              <a:t>Fetcher</a:t>
            </a:r>
            <a:r>
              <a:rPr lang="da-DK" dirty="0"/>
              <a:t> en liste med fitness </a:t>
            </a:r>
            <a:r>
              <a:rPr lang="da-DK" dirty="0" err="1"/>
              <a:t>classes</a:t>
            </a:r>
            <a:r>
              <a:rPr lang="da-DK" dirty="0"/>
              <a:t> fra </a:t>
            </a:r>
            <a:r>
              <a:rPr lang="da-DK" dirty="0" err="1"/>
              <a:t>API’et</a:t>
            </a:r>
            <a:endParaRPr lang="da-DK" dirty="0"/>
          </a:p>
          <a:p>
            <a:r>
              <a:rPr lang="da-DK" dirty="0"/>
              <a:t>Vælger en </a:t>
            </a:r>
            <a:r>
              <a:rPr lang="da-DK" dirty="0" err="1"/>
              <a:t>random</a:t>
            </a:r>
            <a:r>
              <a:rPr lang="da-DK" dirty="0"/>
              <a:t> class fra listen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da-DK" dirty="0" err="1"/>
              <a:t>Math.floor</a:t>
            </a:r>
            <a:endParaRPr lang="da-DK" dirty="0"/>
          </a:p>
          <a:p>
            <a:r>
              <a:rPr lang="da-DK" dirty="0" err="1"/>
              <a:t>Fetcher</a:t>
            </a:r>
            <a:r>
              <a:rPr lang="da-DK" dirty="0"/>
              <a:t> </a:t>
            </a:r>
            <a:r>
              <a:rPr lang="da-DK" dirty="0" err="1"/>
              <a:t>detailjerne</a:t>
            </a:r>
            <a:r>
              <a:rPr lang="da-DK" dirty="0"/>
              <a:t> af den </a:t>
            </a:r>
            <a:r>
              <a:rPr lang="da-DK" dirty="0" err="1"/>
              <a:t>random</a:t>
            </a:r>
            <a:r>
              <a:rPr lang="da-DK" dirty="0"/>
              <a:t> class</a:t>
            </a:r>
          </a:p>
          <a:p>
            <a:r>
              <a:rPr lang="da-DK" dirty="0"/>
              <a:t>2 sektioner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err="1"/>
              <a:t>Viser</a:t>
            </a:r>
            <a:r>
              <a:rPr lang="en-US" dirty="0"/>
              <a:t> den </a:t>
            </a:r>
            <a:r>
              <a:rPr lang="en-US" dirty="0" err="1"/>
              <a:t>randomme</a:t>
            </a:r>
            <a:r>
              <a:rPr lang="en-US" dirty="0"/>
              <a:t> class some et featured class </a:t>
            </a:r>
            <a:endParaRPr lang="da-DK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da-DK" dirty="0"/>
              <a:t>Viser en liste af all fitness </a:t>
            </a:r>
            <a:r>
              <a:rPr lang="da-DK" dirty="0" err="1"/>
              <a:t>classes</a:t>
            </a:r>
            <a:r>
              <a:rPr lang="da-DK" dirty="0"/>
              <a:t> som class card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DABDB88A-13EA-4B80-A5B0-1DE2F98DC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24" y="1394074"/>
            <a:ext cx="6504377" cy="54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9615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0A2E3A-C6CD-4BE0-84A5-9039E7B0F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da-DK" dirty="0"/>
              <a:t>Perspektivering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7609B50-5012-469F-9D43-53748F0C1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2411824"/>
          </a:xfrm>
        </p:spPr>
        <p:txBody>
          <a:bodyPr>
            <a:normAutofit/>
          </a:bodyPr>
          <a:lstStyle/>
          <a:p>
            <a:r>
              <a:rPr lang="da-DK" sz="2400" dirty="0"/>
              <a:t>Optimering: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da-DK" sz="2000" dirty="0" err="1"/>
              <a:t>Loading</a:t>
            </a:r>
            <a:r>
              <a:rPr lang="da-DK" sz="2000" dirty="0"/>
              <a:t> – Modernisér med </a:t>
            </a:r>
            <a:r>
              <a:rPr lang="da-DK" sz="2000" dirty="0" err="1"/>
              <a:t>skeleton</a:t>
            </a:r>
            <a:r>
              <a:rPr lang="da-DK" sz="2000" dirty="0"/>
              <a:t> og behold spinner i forms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da-DK" sz="2000" dirty="0"/>
          </a:p>
          <a:p>
            <a:r>
              <a:rPr lang="da-DK" sz="2400" dirty="0"/>
              <a:t>Skalering: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da-DK" sz="2000" dirty="0"/>
              <a:t>Eksempel på effektiv optimering og skalering af siden.</a:t>
            </a: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221EB0AC-7AB2-440A-BA3F-D4AC0EFC21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2" t="77125" r="2298" b="12346"/>
          <a:stretch/>
        </p:blipFill>
        <p:spPr>
          <a:xfrm>
            <a:off x="1552659" y="5056862"/>
            <a:ext cx="4886325" cy="467361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6A8444CD-E7C4-4787-8384-302106E5AF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950" b="12588"/>
          <a:stretch/>
        </p:blipFill>
        <p:spPr>
          <a:xfrm>
            <a:off x="1552659" y="5056863"/>
            <a:ext cx="4886325" cy="467360"/>
          </a:xfrm>
          <a:prstGeom prst="rect">
            <a:avLst/>
          </a:prstGeom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95EA30B8-EDAB-455B-BA9B-0A5D9B140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9307" y="3429000"/>
            <a:ext cx="43815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891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e">
  <a:themeElements>
    <a:clrScheme name="Brugerdefineret 2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262626"/>
      </a:accent1>
      <a:accent2>
        <a:srgbClr val="F4A88E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EBC12AA-1C15-4500-BC9C-8EE83A441DE9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elements/1.1/"/>
    <ds:schemaRef ds:uri="16c05727-aa75-4e4a-9b5f-8a80a1165891"/>
    <ds:schemaRef ds:uri="http://purl.org/dc/dcmitype/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165</Words>
  <Application>Microsoft Office PowerPoint</Application>
  <PresentationFormat>Widescreen</PresentationFormat>
  <Paragraphs>39</Paragraphs>
  <Slides>8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3" baseType="lpstr">
      <vt:lpstr>Calibri</vt:lpstr>
      <vt:lpstr>Gill Sans MT</vt:lpstr>
      <vt:lpstr>Wingdings</vt:lpstr>
      <vt:lpstr>Wingdings 2</vt:lpstr>
      <vt:lpstr>Dividende</vt:lpstr>
      <vt:lpstr>PowerPoint-præsentation</vt:lpstr>
      <vt:lpstr>disposition</vt:lpstr>
      <vt:lpstr>Præsentation af web-appen </vt:lpstr>
      <vt:lpstr>Ændringer af designet</vt:lpstr>
      <vt:lpstr>Workflow</vt:lpstr>
      <vt:lpstr>Kode Struktur</vt:lpstr>
      <vt:lpstr>Kode Eksempel - Home Page</vt:lpstr>
      <vt:lpstr>Perspektivering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2025-03-11T13:11:11Z</dcterms:created>
  <dcterms:modified xsi:type="dcterms:W3CDTF">2025-03-13T16:57:30Z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